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7" r:id="rId3"/>
    <p:sldId id="281" r:id="rId4"/>
    <p:sldId id="257" r:id="rId5"/>
    <p:sldId id="273" r:id="rId6"/>
    <p:sldId id="274" r:id="rId7"/>
    <p:sldId id="288" r:id="rId8"/>
    <p:sldId id="286" r:id="rId9"/>
    <p:sldId id="285" r:id="rId10"/>
    <p:sldId id="258" r:id="rId11"/>
    <p:sldId id="275" r:id="rId12"/>
    <p:sldId id="289" r:id="rId13"/>
    <p:sldId id="290" r:id="rId14"/>
    <p:sldId id="291" r:id="rId15"/>
    <p:sldId id="293" r:id="rId16"/>
    <p:sldId id="295" r:id="rId17"/>
    <p:sldId id="296" r:id="rId18"/>
    <p:sldId id="276"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C1144-1813-4DF4-BBE2-5C1043A7998C}" type="datetimeFigureOut">
              <a:rPr lang="en-US" smtClean="0"/>
              <a:t>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33CCA-36A1-4A94-B788-AF068CDC0768}" type="slidenum">
              <a:rPr lang="en-US" smtClean="0"/>
              <a:t>‹#›</a:t>
            </a:fld>
            <a:endParaRPr lang="en-US"/>
          </a:p>
        </p:txBody>
      </p:sp>
    </p:spTree>
    <p:extLst>
      <p:ext uri="{BB962C8B-B14F-4D97-AF65-F5344CB8AC3E}">
        <p14:creationId xmlns:p14="http://schemas.microsoft.com/office/powerpoint/2010/main" val="161751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9801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00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399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0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697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9400" y="5791200"/>
            <a:ext cx="3429000" cy="83153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7094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US" dirty="0"/>
              <a:t/>
            </a:r>
            <a:br>
              <a:rPr lang="en-US" dirty="0"/>
            </a:br>
            <a:r>
              <a:rPr lang="en-US" dirty="0"/>
              <a:t>Long Island Population Health Improvement Project</a:t>
            </a:r>
            <a:br>
              <a:rPr lang="en-US" dirty="0"/>
            </a:br>
            <a:r>
              <a:rPr lang="en-US" dirty="0"/>
              <a:t>(LIPHIP)</a:t>
            </a:r>
          </a:p>
        </p:txBody>
      </p:sp>
      <p:sp>
        <p:nvSpPr>
          <p:cNvPr id="3" name="Subtitle 2"/>
          <p:cNvSpPr>
            <a:spLocks noGrp="1"/>
          </p:cNvSpPr>
          <p:nvPr>
            <p:ph type="subTitle" idx="1"/>
          </p:nvPr>
        </p:nvSpPr>
        <p:spPr/>
        <p:txBody>
          <a:bodyPr/>
          <a:lstStyle/>
          <a:p>
            <a:r>
              <a:rPr lang="en-US" dirty="0" smtClean="0"/>
              <a:t>February 11, 2016</a:t>
            </a:r>
            <a:endParaRPr lang="en-US" dirty="0"/>
          </a:p>
        </p:txBody>
      </p:sp>
    </p:spTree>
    <p:extLst>
      <p:ext uri="{BB962C8B-B14F-4D97-AF65-F5344CB8AC3E}">
        <p14:creationId xmlns:p14="http://schemas.microsoft.com/office/powerpoint/2010/main" val="959185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Updates</a:t>
            </a:r>
            <a:endParaRPr lang="en-US" dirty="0"/>
          </a:p>
        </p:txBody>
      </p:sp>
      <p:sp>
        <p:nvSpPr>
          <p:cNvPr id="3" name="Content Placeholder 2"/>
          <p:cNvSpPr>
            <a:spLocks noGrp="1"/>
          </p:cNvSpPr>
          <p:nvPr>
            <p:ph idx="1"/>
          </p:nvPr>
        </p:nvSpPr>
        <p:spPr/>
        <p:txBody>
          <a:bodyPr/>
          <a:lstStyle/>
          <a:p>
            <a:r>
              <a:rPr lang="en-US" dirty="0" smtClean="0"/>
              <a:t>Wellness Portal: Complementary Training Session</a:t>
            </a:r>
          </a:p>
          <a:p>
            <a:r>
              <a:rPr lang="en-US" dirty="0" smtClean="0"/>
              <a:t>Data Workgroup 2-5-16 Meeting Update</a:t>
            </a:r>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2827643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Needs Assessments</a:t>
            </a:r>
            <a:endParaRPr lang="en-US" dirty="0"/>
          </a:p>
        </p:txBody>
      </p:sp>
      <p:sp>
        <p:nvSpPr>
          <p:cNvPr id="3" name="Content Placeholder 2"/>
          <p:cNvSpPr>
            <a:spLocks noGrp="1"/>
          </p:cNvSpPr>
          <p:nvPr>
            <p:ph idx="1"/>
          </p:nvPr>
        </p:nvSpPr>
        <p:spPr/>
        <p:txBody>
          <a:bodyPr/>
          <a:lstStyle/>
          <a:p>
            <a:r>
              <a:rPr lang="en-US" dirty="0" smtClean="0"/>
              <a:t>Prevention Agenda Survey for Community Members</a:t>
            </a:r>
          </a:p>
          <a:p>
            <a:pPr lvl="1"/>
            <a:r>
              <a:rPr lang="en-US" dirty="0" smtClean="0"/>
              <a:t>Please return paper surveys to Nassau-Suffolk Hospital Council immediately </a:t>
            </a:r>
          </a:p>
          <a:p>
            <a:pPr lvl="1"/>
            <a:r>
              <a:rPr lang="en-US" dirty="0" smtClean="0"/>
              <a:t>Zip Code level analysis to take place before end of month</a:t>
            </a:r>
          </a:p>
          <a:p>
            <a:pPr lvl="1"/>
            <a:r>
              <a:rPr lang="en-US" dirty="0" smtClean="0"/>
              <a:t>Nassau-Suffolk Hospital Council Enrollers</a:t>
            </a:r>
          </a:p>
          <a:p>
            <a:pPr lvl="1"/>
            <a:endParaRPr lang="en-US" dirty="0" smtClean="0"/>
          </a:p>
          <a:p>
            <a:pPr marL="457200" lvl="1" indent="0">
              <a:buNone/>
            </a:pPr>
            <a:endParaRPr lang="en-US" dirty="0" smtClean="0"/>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1875647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CBO Summit Event Update</a:t>
            </a:r>
            <a:endParaRPr lang="en-US" dirty="0"/>
          </a:p>
        </p:txBody>
      </p:sp>
      <p:sp>
        <p:nvSpPr>
          <p:cNvPr id="3" name="Content Placeholder 2"/>
          <p:cNvSpPr>
            <a:spLocks noGrp="1"/>
          </p:cNvSpPr>
          <p:nvPr>
            <p:ph idx="1"/>
          </p:nvPr>
        </p:nvSpPr>
        <p:spPr/>
        <p:txBody>
          <a:bodyPr/>
          <a:lstStyle/>
          <a:p>
            <a:r>
              <a:rPr lang="en-US" dirty="0" smtClean="0"/>
              <a:t>Nassau County CBO Summit Event –Adelphi University 2/2/16</a:t>
            </a:r>
          </a:p>
          <a:p>
            <a:r>
              <a:rPr lang="en-US" dirty="0" smtClean="0"/>
              <a:t>Suffolk County CBO Summit Event- St. Joseph’s College 2/10/16</a:t>
            </a:r>
          </a:p>
          <a:p>
            <a:r>
              <a:rPr lang="en-US" dirty="0" smtClean="0"/>
              <a:t>Qualitative Data Analysis and Final Report</a:t>
            </a:r>
          </a:p>
        </p:txBody>
      </p:sp>
    </p:spTree>
    <p:extLst>
      <p:ext uri="{BB962C8B-B14F-4D97-AF65-F5344CB8AC3E}">
        <p14:creationId xmlns:p14="http://schemas.microsoft.com/office/powerpoint/2010/main" val="93372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Walk With Ease Program</a:t>
            </a:r>
            <a:br>
              <a:rPr lang="en-US" dirty="0" smtClean="0"/>
            </a:br>
            <a:r>
              <a:rPr lang="en-US" dirty="0" smtClean="0"/>
              <a:t>Arthritis Foundation</a:t>
            </a:r>
            <a:endParaRPr lang="en-US" dirty="0"/>
          </a:p>
        </p:txBody>
      </p:sp>
      <p:sp>
        <p:nvSpPr>
          <p:cNvPr id="3" name="Content Placeholder 2"/>
          <p:cNvSpPr>
            <a:spLocks noGrp="1"/>
          </p:cNvSpPr>
          <p:nvPr>
            <p:ph idx="1"/>
          </p:nvPr>
        </p:nvSpPr>
        <p:spPr/>
        <p:txBody>
          <a:bodyPr/>
          <a:lstStyle/>
          <a:p>
            <a:r>
              <a:rPr lang="en-US" dirty="0" smtClean="0"/>
              <a:t>Evidence-based program</a:t>
            </a:r>
          </a:p>
          <a:p>
            <a:r>
              <a:rPr lang="en-US" dirty="0" smtClean="0"/>
              <a:t>EAC Inc. partnership</a:t>
            </a:r>
          </a:p>
          <a:p>
            <a:r>
              <a:rPr lang="en-US" dirty="0" smtClean="0"/>
              <a:t>Nassau County Organizations</a:t>
            </a:r>
          </a:p>
          <a:p>
            <a:r>
              <a:rPr lang="en-US" dirty="0" smtClean="0"/>
              <a:t>Program at Eisenhower Park</a:t>
            </a:r>
          </a:p>
          <a:p>
            <a:pPr marL="0" indent="0">
              <a:buNone/>
            </a:pPr>
            <a:endParaRPr lang="en-US" dirty="0"/>
          </a:p>
        </p:txBody>
      </p:sp>
    </p:spTree>
    <p:extLst>
      <p:ext uri="{BB962C8B-B14F-4D97-AF65-F5344CB8AC3E}">
        <p14:creationId xmlns:p14="http://schemas.microsoft.com/office/powerpoint/2010/main" val="119030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Health Improvement Program</a:t>
            </a:r>
            <a:endParaRPr lang="en-US" dirty="0"/>
          </a:p>
        </p:txBody>
      </p:sp>
      <p:sp>
        <p:nvSpPr>
          <p:cNvPr id="3" name="Content Placeholder 2"/>
          <p:cNvSpPr>
            <a:spLocks noGrp="1"/>
          </p:cNvSpPr>
          <p:nvPr>
            <p:ph idx="1"/>
          </p:nvPr>
        </p:nvSpPr>
        <p:spPr/>
        <p:txBody>
          <a:bodyPr/>
          <a:lstStyle/>
          <a:p>
            <a:r>
              <a:rPr lang="en-US" dirty="0" smtClean="0"/>
              <a:t>State Budget Update</a:t>
            </a:r>
          </a:p>
          <a:p>
            <a:r>
              <a:rPr lang="en-US" dirty="0" smtClean="0"/>
              <a:t>Briefing for Legislators</a:t>
            </a:r>
            <a:endParaRPr lang="en-US" dirty="0"/>
          </a:p>
        </p:txBody>
      </p:sp>
    </p:spTree>
    <p:extLst>
      <p:ext uri="{BB962C8B-B14F-4D97-AF65-F5344CB8AC3E}">
        <p14:creationId xmlns:p14="http://schemas.microsoft.com/office/powerpoint/2010/main" val="200212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Grant Opportunity:</a:t>
            </a:r>
            <a:br>
              <a:rPr lang="en-US" dirty="0" smtClean="0"/>
            </a:br>
            <a:r>
              <a:rPr lang="en-US" dirty="0" smtClean="0"/>
              <a:t>CMS Accountable Health Communities</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b="1" i="1" dirty="0" smtClean="0"/>
              <a:t>Overview</a:t>
            </a:r>
            <a:r>
              <a:rPr lang="en-US" dirty="0" smtClean="0"/>
              <a:t>: Address the gap between clinical care and community services in the current delivery system. </a:t>
            </a:r>
          </a:p>
          <a:p>
            <a:r>
              <a:rPr lang="en-US" b="1" i="1" dirty="0" smtClean="0"/>
              <a:t>Focus Areas</a:t>
            </a:r>
            <a:r>
              <a:rPr lang="en-US" dirty="0" smtClean="0"/>
              <a:t>: Housing instability and quality, Food insecurity, Utility Needs, Interpersonal Violence, Transportation needs beyond medical transportation</a:t>
            </a:r>
          </a:p>
        </p:txBody>
      </p:sp>
    </p:spTree>
    <p:extLst>
      <p:ext uri="{BB962C8B-B14F-4D97-AF65-F5344CB8AC3E}">
        <p14:creationId xmlns:p14="http://schemas.microsoft.com/office/powerpoint/2010/main" val="2324261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Opportunity Cont’d</a:t>
            </a:r>
            <a:endParaRPr lang="en-US" dirty="0"/>
          </a:p>
        </p:txBody>
      </p:sp>
      <p:sp>
        <p:nvSpPr>
          <p:cNvPr id="3" name="Content Placeholder 2"/>
          <p:cNvSpPr>
            <a:spLocks noGrp="1"/>
          </p:cNvSpPr>
          <p:nvPr>
            <p:ph idx="1"/>
          </p:nvPr>
        </p:nvSpPr>
        <p:spPr>
          <a:xfrm>
            <a:off x="457200" y="2667000"/>
            <a:ext cx="8229600" cy="3459163"/>
          </a:xfrm>
        </p:spPr>
        <p:txBody>
          <a:bodyPr/>
          <a:lstStyle/>
          <a:p>
            <a:endParaRPr lang="en-US" dirty="0" smtClean="0"/>
          </a:p>
          <a:p>
            <a:endParaRPr lang="en-US" dirty="0"/>
          </a:p>
          <a:p>
            <a:endParaRPr lang="en-US" dirty="0" smtClean="0"/>
          </a:p>
          <a:p>
            <a:pPr marL="457200" lvl="1" indent="0">
              <a:buNone/>
            </a:pPr>
            <a:endParaRPr lang="en-US" dirty="0"/>
          </a:p>
        </p:txBody>
      </p:sp>
      <p:sp>
        <p:nvSpPr>
          <p:cNvPr id="4" name="Rounded Rectangle 3"/>
          <p:cNvSpPr/>
          <p:nvPr/>
        </p:nvSpPr>
        <p:spPr>
          <a:xfrm>
            <a:off x="457200" y="1574800"/>
            <a:ext cx="8001000" cy="337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t>Track 1 Interventions:</a:t>
            </a:r>
          </a:p>
          <a:p>
            <a:pPr marL="342900" indent="-342900">
              <a:buFont typeface="+mj-lt"/>
              <a:buAutoNum type="arabicPeriod"/>
            </a:pPr>
            <a:r>
              <a:rPr lang="en-US" sz="2400" b="1" u="sng" dirty="0" smtClean="0"/>
              <a:t>Inventory</a:t>
            </a:r>
            <a:r>
              <a:rPr lang="en-US" sz="2400" b="1" dirty="0" smtClean="0"/>
              <a:t> of local community services responsive to community needs assessment</a:t>
            </a:r>
          </a:p>
          <a:p>
            <a:pPr marL="342900" indent="-342900">
              <a:buFont typeface="+mj-lt"/>
              <a:buAutoNum type="arabicPeriod"/>
            </a:pPr>
            <a:r>
              <a:rPr lang="en-US" sz="2400" b="1" u="sng" dirty="0" smtClean="0"/>
              <a:t>Universal Screening </a:t>
            </a:r>
            <a:r>
              <a:rPr lang="en-US" sz="2400" b="1" dirty="0" smtClean="0"/>
              <a:t>of Medicare and Medicaid beneficiaries</a:t>
            </a:r>
          </a:p>
          <a:p>
            <a:pPr marL="342900" indent="-342900">
              <a:buFont typeface="+mj-lt"/>
              <a:buAutoNum type="arabicPeriod"/>
            </a:pPr>
            <a:r>
              <a:rPr lang="en-US" sz="2400" b="1" u="sng" dirty="0" smtClean="0"/>
              <a:t>Referral</a:t>
            </a:r>
            <a:r>
              <a:rPr lang="en-US" sz="2400" b="1" dirty="0" smtClean="0"/>
              <a:t> to community services for beneficiaries with unmet health-related needs </a:t>
            </a:r>
            <a:endParaRPr lang="en-US" sz="2400" b="1" dirty="0"/>
          </a:p>
        </p:txBody>
      </p:sp>
    </p:spTree>
    <p:extLst>
      <p:ext uri="{BB962C8B-B14F-4D97-AF65-F5344CB8AC3E}">
        <p14:creationId xmlns:p14="http://schemas.microsoft.com/office/powerpoint/2010/main" val="604960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Opportunity Cont’d</a:t>
            </a:r>
            <a:endParaRPr lang="en-US" dirty="0"/>
          </a:p>
        </p:txBody>
      </p:sp>
      <p:sp>
        <p:nvSpPr>
          <p:cNvPr id="3" name="Content Placeholder 2"/>
          <p:cNvSpPr>
            <a:spLocks noGrp="1"/>
          </p:cNvSpPr>
          <p:nvPr>
            <p:ph idx="1"/>
          </p:nvPr>
        </p:nvSpPr>
        <p:spPr/>
        <p:txBody>
          <a:bodyPr/>
          <a:lstStyle/>
          <a:p>
            <a:r>
              <a:rPr lang="en-US" dirty="0" smtClean="0"/>
              <a:t>Evaluation:</a:t>
            </a:r>
          </a:p>
          <a:p>
            <a:pPr lvl="1"/>
            <a:r>
              <a:rPr lang="en-US" dirty="0" smtClean="0"/>
              <a:t>Test the impact of the AHC interventions on total health care costs and inpatient and outpatient health care utilization, as well as health and quality of care for Medicare and Medicaid beneficiaries. </a:t>
            </a:r>
          </a:p>
          <a:p>
            <a:pPr marL="457200" lvl="1" indent="0">
              <a:buNone/>
            </a:pPr>
            <a:r>
              <a:rPr lang="en-US" dirty="0" smtClean="0"/>
              <a:t>Letter of Intent-not required: 2/8/16</a:t>
            </a:r>
          </a:p>
          <a:p>
            <a:pPr marL="457200" lvl="1" indent="0">
              <a:buNone/>
            </a:pPr>
            <a:r>
              <a:rPr lang="en-US" dirty="0" smtClean="0"/>
              <a:t>Application: 3/31/16</a:t>
            </a:r>
            <a:endParaRPr lang="en-US" dirty="0"/>
          </a:p>
          <a:p>
            <a:pPr lvl="1"/>
            <a:endParaRPr lang="en-US" dirty="0"/>
          </a:p>
        </p:txBody>
      </p:sp>
    </p:spTree>
    <p:extLst>
      <p:ext uri="{BB962C8B-B14F-4D97-AF65-F5344CB8AC3E}">
        <p14:creationId xmlns:p14="http://schemas.microsoft.com/office/powerpoint/2010/main" val="1390583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dirty="0" smtClean="0"/>
              <a:t>Questions/Feedback?</a:t>
            </a:r>
            <a:endParaRPr lang="en-US" dirty="0"/>
          </a:p>
        </p:txBody>
      </p:sp>
    </p:spTree>
    <p:extLst>
      <p:ext uri="{BB962C8B-B14F-4D97-AF65-F5344CB8AC3E}">
        <p14:creationId xmlns:p14="http://schemas.microsoft.com/office/powerpoint/2010/main" val="2579613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Meetings</a:t>
            </a:r>
            <a:endParaRPr lang="en-US" dirty="0"/>
          </a:p>
        </p:txBody>
      </p:sp>
      <p:sp>
        <p:nvSpPr>
          <p:cNvPr id="3" name="Content Placeholder 2"/>
          <p:cNvSpPr>
            <a:spLocks noGrp="1"/>
          </p:cNvSpPr>
          <p:nvPr>
            <p:ph idx="1"/>
          </p:nvPr>
        </p:nvSpPr>
        <p:spPr/>
        <p:txBody>
          <a:bodyPr/>
          <a:lstStyle/>
          <a:p>
            <a:r>
              <a:rPr lang="en-US" dirty="0" smtClean="0"/>
              <a:t>March 17, 2016 9:30-11:30am</a:t>
            </a:r>
          </a:p>
          <a:p>
            <a:r>
              <a:rPr lang="en-US" dirty="0" smtClean="0"/>
              <a:t>April 20, 2016 2:30-4:30pm</a:t>
            </a:r>
          </a:p>
          <a:p>
            <a:r>
              <a:rPr lang="en-US" dirty="0" smtClean="0"/>
              <a:t>May 18, 2016 9:30-11:30am</a:t>
            </a:r>
          </a:p>
        </p:txBody>
      </p:sp>
    </p:spTree>
    <p:extLst>
      <p:ext uri="{BB962C8B-B14F-4D97-AF65-F5344CB8AC3E}">
        <p14:creationId xmlns:p14="http://schemas.microsoft.com/office/powerpoint/2010/main" val="762691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fontScale="90000"/>
          </a:bodyPr>
          <a:lstStyle/>
          <a:p>
            <a:r>
              <a:rPr lang="en-US" dirty="0" smtClean="0"/>
              <a:t>Health Literacy and Effective Communication for Health Professionals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7086600" cy="530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8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2186781" y="5410200"/>
            <a:ext cx="4671219"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Long Island Regional Group (LIRG)</a:t>
            </a:r>
            <a:endParaRPr lang="en-US" dirty="0"/>
          </a:p>
        </p:txBody>
      </p:sp>
      <p:sp>
        <p:nvSpPr>
          <p:cNvPr id="3" name="Content Placeholder 2"/>
          <p:cNvSpPr>
            <a:spLocks noGrp="1"/>
          </p:cNvSpPr>
          <p:nvPr>
            <p:ph idx="1"/>
          </p:nvPr>
        </p:nvSpPr>
        <p:spPr>
          <a:xfrm>
            <a:off x="4144963" y="1676400"/>
            <a:ext cx="4846637" cy="3810000"/>
          </a:xfrm>
        </p:spPr>
        <p:txBody>
          <a:bodyPr/>
          <a:lstStyle/>
          <a:p>
            <a:r>
              <a:rPr lang="en-US" dirty="0" smtClean="0"/>
              <a:t>Friday, March 4</a:t>
            </a:r>
            <a:r>
              <a:rPr lang="en-US" baseline="30000" dirty="0" smtClean="0"/>
              <a:t>th</a:t>
            </a:r>
            <a:r>
              <a:rPr lang="en-US" dirty="0" smtClean="0"/>
              <a:t>, 2016</a:t>
            </a:r>
          </a:p>
          <a:p>
            <a:r>
              <a:rPr lang="en-US" dirty="0" smtClean="0"/>
              <a:t>United Way of LI</a:t>
            </a:r>
          </a:p>
          <a:p>
            <a:r>
              <a:rPr lang="en-US" dirty="0" smtClean="0"/>
              <a:t>RSVP by 3/2 to </a:t>
            </a:r>
            <a:r>
              <a:rPr lang="en-US" dirty="0" err="1" smtClean="0"/>
              <a:t>Yamileth</a:t>
            </a:r>
            <a:r>
              <a:rPr lang="en-US" dirty="0" smtClean="0"/>
              <a:t> </a:t>
            </a:r>
            <a:r>
              <a:rPr lang="en-US" dirty="0" err="1" smtClean="0"/>
              <a:t>Quejada</a:t>
            </a:r>
            <a:r>
              <a:rPr lang="en-US" dirty="0" smtClean="0"/>
              <a:t> </a:t>
            </a:r>
            <a:r>
              <a:rPr lang="en-US" sz="2400" dirty="0" smtClean="0"/>
              <a:t>yamileth.quejada@health.ny.gov</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295400"/>
            <a:ext cx="3916363" cy="526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818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LIHC/PHIP Updates</a:t>
            </a:r>
            <a:endParaRPr lang="en-US" dirty="0"/>
          </a:p>
        </p:txBody>
      </p:sp>
      <p:sp>
        <p:nvSpPr>
          <p:cNvPr id="3" name="Content Placeholder 2"/>
          <p:cNvSpPr>
            <a:spLocks noGrp="1"/>
          </p:cNvSpPr>
          <p:nvPr>
            <p:ph idx="1"/>
          </p:nvPr>
        </p:nvSpPr>
        <p:spPr/>
        <p:txBody>
          <a:bodyPr>
            <a:normAutofit/>
          </a:bodyPr>
          <a:lstStyle/>
          <a:p>
            <a:r>
              <a:rPr lang="en-US" dirty="0" smtClean="0"/>
              <a:t>Academic Partners</a:t>
            </a:r>
          </a:p>
          <a:p>
            <a:pPr lvl="1"/>
            <a:r>
              <a:rPr lang="en-US" dirty="0" smtClean="0"/>
              <a:t>Plan to engage medical schools/students</a:t>
            </a:r>
          </a:p>
          <a:p>
            <a:pPr lvl="1"/>
            <a:r>
              <a:rPr lang="en-US" dirty="0" smtClean="0"/>
              <a:t>PHIP </a:t>
            </a:r>
            <a:r>
              <a:rPr lang="en-US" dirty="0" smtClean="0"/>
              <a:t>Public Health Intern Academic Project</a:t>
            </a:r>
          </a:p>
          <a:p>
            <a:pPr lvl="2"/>
            <a:r>
              <a:rPr lang="en-US" dirty="0" smtClean="0"/>
              <a:t>Revision to </a:t>
            </a:r>
            <a:r>
              <a:rPr lang="en-US" dirty="0" smtClean="0"/>
              <a:t>Survey</a:t>
            </a:r>
          </a:p>
          <a:p>
            <a:pPr lvl="2"/>
            <a:endParaRPr lang="en-US" dirty="0"/>
          </a:p>
        </p:txBody>
      </p:sp>
    </p:spTree>
    <p:extLst>
      <p:ext uri="{BB962C8B-B14F-4D97-AF65-F5344CB8AC3E}">
        <p14:creationId xmlns:p14="http://schemas.microsoft.com/office/powerpoint/2010/main" val="4293220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LIHC/PHIP Updates</a:t>
            </a:r>
            <a:endParaRPr lang="en-US" dirty="0"/>
          </a:p>
        </p:txBody>
      </p:sp>
      <p:sp>
        <p:nvSpPr>
          <p:cNvPr id="3" name="Content Placeholder 2"/>
          <p:cNvSpPr>
            <a:spLocks noGrp="1"/>
          </p:cNvSpPr>
          <p:nvPr>
            <p:ph idx="1"/>
          </p:nvPr>
        </p:nvSpPr>
        <p:spPr/>
        <p:txBody>
          <a:bodyPr>
            <a:normAutofit/>
          </a:bodyPr>
          <a:lstStyle/>
          <a:p>
            <a:r>
              <a:rPr lang="en-US" dirty="0" smtClean="0"/>
              <a:t>Working Documents</a:t>
            </a:r>
          </a:p>
          <a:p>
            <a:pPr lvl="1"/>
            <a:r>
              <a:rPr lang="en-US" dirty="0" smtClean="0"/>
              <a:t>Strategic Plan</a:t>
            </a:r>
          </a:p>
          <a:p>
            <a:pPr marL="457200" lvl="1" indent="0">
              <a:buNone/>
            </a:pPr>
            <a:endParaRPr lang="en-US" dirty="0"/>
          </a:p>
        </p:txBody>
      </p:sp>
    </p:spTree>
    <p:extLst>
      <p:ext uri="{BB962C8B-B14F-4D97-AF65-F5344CB8AC3E}">
        <p14:creationId xmlns:p14="http://schemas.microsoft.com/office/powerpoint/2010/main" val="146858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LIHC/PHIP Updates</a:t>
            </a:r>
            <a:endParaRPr lang="en-US" dirty="0"/>
          </a:p>
        </p:txBody>
      </p:sp>
      <p:sp>
        <p:nvSpPr>
          <p:cNvPr id="3" name="Content Placeholder 2"/>
          <p:cNvSpPr>
            <a:spLocks noGrp="1"/>
          </p:cNvSpPr>
          <p:nvPr>
            <p:ph idx="1"/>
          </p:nvPr>
        </p:nvSpPr>
        <p:spPr/>
        <p:txBody>
          <a:bodyPr>
            <a:normAutofit/>
          </a:bodyPr>
          <a:lstStyle/>
          <a:p>
            <a:r>
              <a:rPr lang="en-US" dirty="0" smtClean="0"/>
              <a:t>Public Education, Outreach &amp; Community Engagement</a:t>
            </a:r>
          </a:p>
          <a:p>
            <a:pPr lvl="1"/>
            <a:r>
              <a:rPr lang="en-US" dirty="0" smtClean="0"/>
              <a:t>Website re-launch</a:t>
            </a:r>
          </a:p>
          <a:p>
            <a:pPr lvl="1"/>
            <a:r>
              <a:rPr lang="en-US" dirty="0" smtClean="0"/>
              <a:t>Are You Ready Feet </a:t>
            </a:r>
            <a:r>
              <a:rPr lang="en-US" dirty="0" smtClean="0"/>
              <a:t>launch</a:t>
            </a:r>
          </a:p>
          <a:p>
            <a:pPr lvl="1"/>
            <a:r>
              <a:rPr lang="en-US" dirty="0"/>
              <a:t>National Walking Day-April 6, </a:t>
            </a:r>
            <a:r>
              <a:rPr lang="en-US" dirty="0" smtClean="0"/>
              <a:t>2016</a:t>
            </a:r>
            <a:endParaRPr lang="en-US" dirty="0" smtClean="0"/>
          </a:p>
          <a:p>
            <a:pPr lvl="1"/>
            <a:r>
              <a:rPr lang="en-US" dirty="0" smtClean="0"/>
              <a:t>Parks RX Program</a:t>
            </a:r>
          </a:p>
          <a:p>
            <a:pPr lvl="1"/>
            <a:r>
              <a:rPr lang="en-US" dirty="0" smtClean="0"/>
              <a:t>LIHC </a:t>
            </a:r>
            <a:r>
              <a:rPr lang="en-US" dirty="0" smtClean="0"/>
              <a:t>Welcome Brochures</a:t>
            </a:r>
          </a:p>
          <a:p>
            <a:pPr lvl="1"/>
            <a:r>
              <a:rPr lang="en-US" dirty="0" smtClean="0"/>
              <a:t>Rack Card for Consumer Promotion</a:t>
            </a:r>
          </a:p>
          <a:p>
            <a:pPr lvl="1"/>
            <a:endParaRPr lang="en-US" dirty="0"/>
          </a:p>
        </p:txBody>
      </p:sp>
    </p:spTree>
    <p:extLst>
      <p:ext uri="{BB962C8B-B14F-4D97-AF65-F5344CB8AC3E}">
        <p14:creationId xmlns:p14="http://schemas.microsoft.com/office/powerpoint/2010/main" val="106048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p:cNvSpPr/>
          <p:nvPr/>
        </p:nvSpPr>
        <p:spPr>
          <a:xfrm>
            <a:off x="2438400" y="5715000"/>
            <a:ext cx="43434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8900"/>
            <a:ext cx="2895600" cy="650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3500"/>
            <a:ext cx="2895600" cy="650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8-Point Star 6"/>
          <p:cNvSpPr/>
          <p:nvPr/>
        </p:nvSpPr>
        <p:spPr>
          <a:xfrm rot="21117056">
            <a:off x="6920142" y="1196872"/>
            <a:ext cx="1981200" cy="1752600"/>
          </a:xfrm>
          <a:prstGeom prst="star8">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rPr>
              <a:t>Consumer facing Promotion Tool</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24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Association for Mental Health &amp; Wellness: First Aid Training</a:t>
            </a:r>
            <a:endParaRPr lang="en-US" dirty="0"/>
          </a:p>
        </p:txBody>
      </p:sp>
      <p:sp useBgFill="1">
        <p:nvSpPr>
          <p:cNvPr id="4" name="Rounded Rectangle 3"/>
          <p:cNvSpPr/>
          <p:nvPr/>
        </p:nvSpPr>
        <p:spPr>
          <a:xfrm>
            <a:off x="1981200" y="5562600"/>
            <a:ext cx="4876800" cy="1295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r>
              <a:rPr lang="en-US" dirty="0" smtClean="0"/>
              <a:t>Registration now closed/full</a:t>
            </a:r>
          </a:p>
          <a:p>
            <a:r>
              <a:rPr lang="en-US" dirty="0" smtClean="0"/>
              <a:t>Potential for future trainings</a:t>
            </a:r>
          </a:p>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743200"/>
            <a:ext cx="570845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48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LIHC/PHIP Updates</a:t>
            </a:r>
            <a:endParaRPr lang="en-US" dirty="0"/>
          </a:p>
        </p:txBody>
      </p:sp>
      <p:sp>
        <p:nvSpPr>
          <p:cNvPr id="3" name="Content Placeholder 2"/>
          <p:cNvSpPr>
            <a:spLocks noGrp="1"/>
          </p:cNvSpPr>
          <p:nvPr>
            <p:ph idx="1"/>
          </p:nvPr>
        </p:nvSpPr>
        <p:spPr/>
        <p:txBody>
          <a:bodyPr/>
          <a:lstStyle/>
          <a:p>
            <a:r>
              <a:rPr lang="en-US" dirty="0" smtClean="0"/>
              <a:t>Culturally and Linguistically Appropriate Services – CLAS Train the Trainer Sessions</a:t>
            </a:r>
          </a:p>
          <a:p>
            <a:r>
              <a:rPr lang="en-US" dirty="0" smtClean="0"/>
              <a:t>Meeting February 19, 2016</a:t>
            </a:r>
            <a:endParaRPr lang="en-US" dirty="0"/>
          </a:p>
        </p:txBody>
      </p:sp>
    </p:spTree>
    <p:extLst>
      <p:ext uri="{BB962C8B-B14F-4D97-AF65-F5344CB8AC3E}">
        <p14:creationId xmlns:p14="http://schemas.microsoft.com/office/powerpoint/2010/main" val="471771496"/>
      </p:ext>
    </p:extLst>
  </p:cSld>
  <p:clrMapOvr>
    <a:masterClrMapping/>
  </p:clrMapOvr>
</p:sld>
</file>

<file path=ppt/theme/theme1.xml><?xml version="1.0" encoding="utf-8"?>
<a:theme xmlns:a="http://schemas.openxmlformats.org/drawingml/2006/main" name="LIPHIP">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LIPHIP</Template>
  <TotalTime>2289</TotalTime>
  <Words>377</Words>
  <Application>Microsoft Office PowerPoint</Application>
  <PresentationFormat>On-screen Show (4:3)</PresentationFormat>
  <Paragraphs>72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LIPHIP</vt:lpstr>
      <vt:lpstr> Long Island Population Health Improvement Project (LIPHIP)</vt:lpstr>
      <vt:lpstr>Health Literacy and Effective Communication for Health Professionals</vt:lpstr>
      <vt:lpstr>Long Island Regional Group (LIRG)</vt:lpstr>
      <vt:lpstr>LIHC/PHIP Updates</vt:lpstr>
      <vt:lpstr>LIHC/PHIP Updates</vt:lpstr>
      <vt:lpstr>LIHC/PHIP Updates</vt:lpstr>
      <vt:lpstr>PowerPoint Presentation</vt:lpstr>
      <vt:lpstr>Association for Mental Health &amp; Wellness: First Aid Training</vt:lpstr>
      <vt:lpstr>LIHC/PHIP Updates</vt:lpstr>
      <vt:lpstr>Data Updates</vt:lpstr>
      <vt:lpstr>Community Needs Assessments</vt:lpstr>
      <vt:lpstr>CBO Summit Event Update</vt:lpstr>
      <vt:lpstr>Walk With Ease Program Arthritis Foundation</vt:lpstr>
      <vt:lpstr>Population Health Improvement Program</vt:lpstr>
      <vt:lpstr>Grant Opportunity: CMS Accountable Health Communities</vt:lpstr>
      <vt:lpstr>Grant Opportunity Cont’d</vt:lpstr>
      <vt:lpstr>Grant Opportunity Cont’d</vt:lpstr>
      <vt:lpstr>Questions/Feedback?</vt:lpstr>
      <vt:lpstr>Upcoming Meetings</vt:lpstr>
    </vt:vector>
  </TitlesOfParts>
  <Company>Healthcare Association of New York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Island Population Health Improvement Project (LIPHIP)</dc:title>
  <dc:creator>Admin</dc:creator>
  <cp:lastModifiedBy>Admin</cp:lastModifiedBy>
  <cp:revision>54</cp:revision>
  <dcterms:created xsi:type="dcterms:W3CDTF">2015-10-19T13:50:18Z</dcterms:created>
  <dcterms:modified xsi:type="dcterms:W3CDTF">2016-02-10T22:16:10Z</dcterms:modified>
</cp:coreProperties>
</file>